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7/30/2025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7/30/2025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2025-2026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 smtClean="0"/>
              <a:t>August </a:t>
            </a:r>
            <a:r>
              <a:rPr lang="en-US" sz="2400" dirty="0" smtClean="0"/>
              <a:t>2025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Verbs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 the word/sentence to the picture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Words/Test &amp;Write Sentences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Comprehension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Addition-w/wo regrouping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Subtraction-w/wo regrouping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&amp; Nonliving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Push or Pull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 and Wants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 and Services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</a:t>
            </a:r>
            <a:r>
              <a:rPr lang="en-US" sz="3600" dirty="0" smtClean="0"/>
              <a:t>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Information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Rituals and Routines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Manners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 Games or Online Games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Joey’s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Locker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</a:t>
            </a: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—It’s my right right!!--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(identifies the roles of federal, state and community leaders and their impact in our lives).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</a:t>
            </a:r>
            <a:r>
              <a:rPr lang="en-US" sz="3600" dirty="0" smtClean="0"/>
              <a:t>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Individual IEP 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and Bad Work Habits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Attire For Work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August </a:t>
            </a:r>
            <a:r>
              <a:rPr lang="en-US" sz="3600" dirty="0" smtClean="0"/>
              <a:t>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House—August 1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—12:00—6:00 pm.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Day of School—August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5th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schemas.microsoft.com/office/2006/metadata/properties"/>
    <ds:schemaRef ds:uri="http://purl.org/dc/elements/1.1/"/>
    <ds:schemaRef ds:uri="http://purl.org/dc/terms/"/>
    <ds:schemaRef ds:uri="7874e264-af70-4328-b507-da615942586d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440a9b46-78a3-4ec3-aaf9-cb265e8b4dc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247</Words>
  <Application>Microsoft Office PowerPoint</Application>
  <PresentationFormat>Widescreen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August 2025  Month At A Glance (MAG)  </vt:lpstr>
      <vt:lpstr>August 2025</vt:lpstr>
      <vt:lpstr>August 2025</vt:lpstr>
      <vt:lpstr>August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2025-07-30T18:06:57Z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